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48680"/>
            <a:ext cx="8136357" cy="5756473"/>
          </a:xfrm>
        </p:spPr>
      </p:pic>
    </p:spTree>
    <p:extLst>
      <p:ext uri="{BB962C8B-B14F-4D97-AF65-F5344CB8AC3E}">
        <p14:creationId xmlns:p14="http://schemas.microsoft.com/office/powerpoint/2010/main" xmlns="" val="2575868707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748466"/>
            <a:ext cx="8136904" cy="5756861"/>
          </a:xfrm>
        </p:spPr>
      </p:pic>
    </p:spTree>
    <p:extLst>
      <p:ext uri="{BB962C8B-B14F-4D97-AF65-F5344CB8AC3E}">
        <p14:creationId xmlns:p14="http://schemas.microsoft.com/office/powerpoint/2010/main" xmlns="" val="167186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764704"/>
            <a:ext cx="8113953" cy="5740623"/>
          </a:xfrm>
        </p:spPr>
      </p:pic>
    </p:spTree>
    <p:extLst>
      <p:ext uri="{BB962C8B-B14F-4D97-AF65-F5344CB8AC3E}">
        <p14:creationId xmlns:p14="http://schemas.microsoft.com/office/powerpoint/2010/main" xmlns="" val="342989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4" cy="5756861"/>
          </a:xfrm>
        </p:spPr>
      </p:pic>
    </p:spTree>
    <p:extLst>
      <p:ext uri="{BB962C8B-B14F-4D97-AF65-F5344CB8AC3E}">
        <p14:creationId xmlns:p14="http://schemas.microsoft.com/office/powerpoint/2010/main" xmlns="" val="291240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748466"/>
            <a:ext cx="8136904" cy="5756861"/>
          </a:xfrm>
        </p:spPr>
      </p:pic>
    </p:spTree>
    <p:extLst>
      <p:ext uri="{BB962C8B-B14F-4D97-AF65-F5344CB8AC3E}">
        <p14:creationId xmlns:p14="http://schemas.microsoft.com/office/powerpoint/2010/main" xmlns="" val="1979351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20688"/>
            <a:ext cx="8419287" cy="5956647"/>
          </a:xfrm>
        </p:spPr>
      </p:pic>
    </p:spTree>
    <p:extLst>
      <p:ext uri="{BB962C8B-B14F-4D97-AF65-F5344CB8AC3E}">
        <p14:creationId xmlns:p14="http://schemas.microsoft.com/office/powerpoint/2010/main" xmlns="" val="1753600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778350"/>
            <a:ext cx="7992888" cy="5654969"/>
          </a:xfrm>
        </p:spPr>
      </p:pic>
    </p:spTree>
    <p:extLst>
      <p:ext uri="{BB962C8B-B14F-4D97-AF65-F5344CB8AC3E}">
        <p14:creationId xmlns:p14="http://schemas.microsoft.com/office/powerpoint/2010/main" xmlns="" val="2420712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29990"/>
            <a:ext cx="8424936" cy="5959314"/>
          </a:xfrm>
        </p:spPr>
      </p:pic>
    </p:spTree>
    <p:extLst>
      <p:ext uri="{BB962C8B-B14F-4D97-AF65-F5344CB8AC3E}">
        <p14:creationId xmlns:p14="http://schemas.microsoft.com/office/powerpoint/2010/main" xmlns="" val="1982996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8421165" cy="5956647"/>
          </a:xfrm>
        </p:spPr>
      </p:pic>
    </p:spTree>
    <p:extLst>
      <p:ext uri="{BB962C8B-B14F-4D97-AF65-F5344CB8AC3E}">
        <p14:creationId xmlns:p14="http://schemas.microsoft.com/office/powerpoint/2010/main" xmlns="" val="277953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5858752"/>
          </a:xfrm>
        </p:spPr>
      </p:pic>
    </p:spTree>
    <p:extLst>
      <p:ext uri="{BB962C8B-B14F-4D97-AF65-F5344CB8AC3E}">
        <p14:creationId xmlns:p14="http://schemas.microsoft.com/office/powerpoint/2010/main" xmlns="" val="124006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20688"/>
            <a:ext cx="8250616" cy="5837312"/>
          </a:xfrm>
        </p:spPr>
      </p:pic>
    </p:spTree>
    <p:extLst>
      <p:ext uri="{BB962C8B-B14F-4D97-AF65-F5344CB8AC3E}">
        <p14:creationId xmlns:p14="http://schemas.microsoft.com/office/powerpoint/2010/main" xmlns="" val="135462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242" y="476672"/>
            <a:ext cx="8382164" cy="5930382"/>
          </a:xfrm>
        </p:spPr>
      </p:pic>
    </p:spTree>
    <p:extLst>
      <p:ext uri="{BB962C8B-B14F-4D97-AF65-F5344CB8AC3E}">
        <p14:creationId xmlns:p14="http://schemas.microsoft.com/office/powerpoint/2010/main" xmlns="" val="1687490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08720"/>
            <a:ext cx="7860806" cy="5561521"/>
          </a:xfrm>
        </p:spPr>
      </p:pic>
    </p:spTree>
    <p:extLst>
      <p:ext uri="{BB962C8B-B14F-4D97-AF65-F5344CB8AC3E}">
        <p14:creationId xmlns:p14="http://schemas.microsoft.com/office/powerpoint/2010/main" xmlns="" val="3079085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92696"/>
            <a:ext cx="7873274" cy="5570342"/>
          </a:xfrm>
        </p:spPr>
      </p:pic>
    </p:spTree>
    <p:extLst>
      <p:ext uri="{BB962C8B-B14F-4D97-AF65-F5344CB8AC3E}">
        <p14:creationId xmlns:p14="http://schemas.microsoft.com/office/powerpoint/2010/main" xmlns="" val="323908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02560"/>
            <a:ext cx="8280920" cy="5858752"/>
          </a:xfrm>
        </p:spPr>
      </p:pic>
    </p:spTree>
    <p:extLst>
      <p:ext uri="{BB962C8B-B14F-4D97-AF65-F5344CB8AC3E}">
        <p14:creationId xmlns:p14="http://schemas.microsoft.com/office/powerpoint/2010/main" xmlns="" val="150711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996" y="476672"/>
            <a:ext cx="8340460" cy="5900876"/>
          </a:xfrm>
        </p:spPr>
      </p:pic>
    </p:spTree>
    <p:extLst>
      <p:ext uri="{BB962C8B-B14F-4D97-AF65-F5344CB8AC3E}">
        <p14:creationId xmlns:p14="http://schemas.microsoft.com/office/powerpoint/2010/main" xmlns="" val="47582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53506"/>
            <a:ext cx="8208912" cy="5807806"/>
          </a:xfrm>
        </p:spPr>
      </p:pic>
    </p:spTree>
    <p:extLst>
      <p:ext uri="{BB962C8B-B14F-4D97-AF65-F5344CB8AC3E}">
        <p14:creationId xmlns:p14="http://schemas.microsoft.com/office/powerpoint/2010/main" xmlns="" val="1563073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ChessMaster</dc:creator>
  <cp:lastModifiedBy>User</cp:lastModifiedBy>
  <cp:revision>4</cp:revision>
  <dcterms:created xsi:type="dcterms:W3CDTF">2013-09-10T07:45:49Z</dcterms:created>
  <dcterms:modified xsi:type="dcterms:W3CDTF">2013-09-10T08:50:20Z</dcterms:modified>
</cp:coreProperties>
</file>