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5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609599"/>
            <a:ext cx="4829287" cy="40789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0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1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heel spokes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637253"/>
            <a:ext cx="6512511" cy="395872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Наши аргументы против пьянства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Школа №8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ШКОЛА\ТВОРЧЕСТВО 2012\Волонтёр\Картинки Здоровье\Здоровая Россия\z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69" y="2641476"/>
            <a:ext cx="3168352" cy="268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74008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1196"/>
            <a:ext cx="5256584" cy="453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657700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Отвергайте </a:t>
            </a:r>
            <a:r>
              <a:rPr lang="ru-RU" sz="2000" dirty="0">
                <a:solidFill>
                  <a:srgbClr val="FF0000"/>
                </a:solidFill>
                <a:effectLst/>
                <a:latin typeface="Arial Narrow" pitchFamily="34" charset="0"/>
              </a:rPr>
              <a:t>алкоголь и наркотики смело! Вы имеете полное право ничем себя не отравлять и не одурманивать!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Arial Narrow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Живите </a:t>
            </a:r>
            <a:r>
              <a:rPr lang="ru-RU" sz="2000" dirty="0">
                <a:solidFill>
                  <a:srgbClr val="FF0000"/>
                </a:solidFill>
                <a:effectLst/>
                <a:latin typeface="Arial Narrow" pitchFamily="34" charset="0"/>
              </a:rPr>
              <a:t>яркой полноценной жизнью! </a:t>
            </a:r>
            <a:r>
              <a:rPr lang="ru-RU" sz="2000" dirty="0" smtClean="0">
                <a:effectLst/>
                <a:latin typeface="Arial Narrow" pitchFamily="34" charset="0"/>
              </a:rPr>
              <a:t/>
            </a:r>
            <a:br>
              <a:rPr lang="ru-RU" sz="2000" dirty="0" smtClean="0">
                <a:effectLst/>
                <a:latin typeface="Arial Narrow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1683209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176"/>
          <a:stretch>
            <a:fillRect/>
          </a:stretch>
        </p:blipFill>
        <p:spPr>
          <a:xfrm>
            <a:off x="3019790" y="409228"/>
            <a:ext cx="5489232" cy="43924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637254"/>
            <a:ext cx="3700716" cy="3900433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ordiaUPC" pitchFamily="34" charset="-34"/>
              </a:rPr>
              <a:t>Трезвость - стиль прогрессивных людей! Трезвость-это новый стиль современной молодёжи!</a:t>
            </a:r>
            <a:b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ordiaUPC" pitchFamily="34" charset="-34"/>
              </a:rPr>
            </a:b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8531389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7207"/>
            <a:ext cx="86409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65612"/>
            <a:ext cx="8424936" cy="174019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haroni" pitchFamily="2" charset="-79"/>
              </a:rPr>
              <a:t>От имени молодёжи заявляем, что мы  в своем большинстве, очень резко осуждаем существование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haroni" pitchFamily="2" charset="-79"/>
              </a:rPr>
              <a:t/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haroni" pitchFamily="2" charset="-79"/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haroni" pitchFamily="2" charset="-79"/>
              </a:rPr>
              <a:t>" в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haroni" pitchFamily="2" charset="-79"/>
              </a:rPr>
              <a:t>пьяном угаре" и готовы к нормальной, полноценной жизни! </a:t>
            </a:r>
          </a:p>
        </p:txBody>
      </p:sp>
    </p:spTree>
    <p:extLst>
      <p:ext uri="{BB962C8B-B14F-4D97-AF65-F5344CB8AC3E}">
        <p14:creationId xmlns:p14="http://schemas.microsoft.com/office/powerpoint/2010/main" val="3042098149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052">
            <a:off x="4479292" y="2495101"/>
            <a:ext cx="4016375" cy="2309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77247"/>
            <a:ext cx="3924873" cy="45005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Если человек не пьёт, то у него: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организм! Здоровая сердечно-сосудистая система! Победы в спорте! Здоровые дети! Трезвая голова! Большое количество времени!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Много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денег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1026" name="Picture 2" descr="D:\ШКОЛА\ТВОРЧЕСТВО 2012\Волонтёр\Картинки Здоровье\thCA74YXZ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7247"/>
            <a:ext cx="2857500" cy="1611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743374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697260"/>
            <a:ext cx="3388660" cy="4560507"/>
          </a:xfrm>
        </p:spPr>
        <p:txBody>
          <a:bodyPr/>
          <a:lstStyle/>
          <a:p>
            <a:r>
              <a:rPr lang="ru-RU" sz="2400" i="1" dirty="0">
                <a:solidFill>
                  <a:srgbClr val="FF0000"/>
                </a:solidFill>
              </a:rPr>
              <a:t>«Я выбираю жизнь!» – </a:t>
            </a:r>
            <a:r>
              <a:rPr lang="ru-RU" sz="2400" i="1" dirty="0">
                <a:solidFill>
                  <a:srgbClr val="00B0F0"/>
                </a:solidFill>
              </a:rPr>
              <a:t>вот мой лозунг сегодня, так как самые важные проблемы в нашем мире – это курение, наркомания, пьянство, которые приводят к смерти.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97227"/>
            <a:ext cx="4326632" cy="444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675652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7220"/>
            <a:ext cx="6768752" cy="3900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3937620"/>
            <a:ext cx="7632848" cy="1620180"/>
          </a:xfrm>
        </p:spPr>
        <p:txBody>
          <a:bodyPr/>
          <a:lstStyle/>
          <a:p>
            <a:r>
              <a:rPr lang="ru-RU" sz="1600" i="1" dirty="0">
                <a:solidFill>
                  <a:schemeClr val="tx1"/>
                </a:solidFill>
                <a:effectLst/>
                <a:latin typeface="Arial Black" pitchFamily="34" charset="0"/>
              </a:rPr>
              <a:t>Я никогда не пил и не тянусь к пьянству, потому что мне это не надо. Я 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конечно </a:t>
            </a:r>
            <a:r>
              <a:rPr lang="ru-RU" sz="1600" i="1" dirty="0">
                <a:solidFill>
                  <a:schemeClr val="tx1"/>
                </a:solidFill>
                <a:effectLst/>
                <a:latin typeface="Arial Black" pitchFamily="34" charset="0"/>
              </a:rPr>
              <a:t>против того, что мои друзья пьют. Если человек с раннего возраста начинает пить, то через несколько лет он очень меняется, деградирует. 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Не </a:t>
            </a:r>
            <a:r>
              <a:rPr lang="ru-RU" sz="1600" i="1" dirty="0">
                <a:solidFill>
                  <a:schemeClr val="tx1"/>
                </a:solidFill>
                <a:effectLst/>
                <a:latin typeface="Arial Black" pitchFamily="34" charset="0"/>
              </a:rPr>
              <a:t>пей, будь здоровым человеком и всё будет ХОРОШО!</a:t>
            </a:r>
            <a:r>
              <a:rPr lang="ru-RU" sz="160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endParaRPr lang="ru-RU" sz="14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0415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9348"/>
            <a:ext cx="8066295" cy="3996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r>
              <a:rPr lang="ru-RU" sz="1800" i="1" dirty="0">
                <a:solidFill>
                  <a:srgbClr val="FF0000"/>
                </a:solidFill>
                <a:effectLst/>
              </a:rPr>
              <a:t>Здравствуйте, жители планеты Земля! Я вас всех призываю бросать свои вредные привычки. Больше времени проводите с семьей, с детьми, с женами. Занимайтесь спортом, выезжайте на природу, катайтесь на лыжах и коньках. </a:t>
            </a:r>
            <a:endParaRPr lang="ru-RU" sz="1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30713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hessMaster\Desktop\0_5d820_7411412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877"/>
            <a:ext cx="4818112" cy="28758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essMaster\Desktop\a_80bfd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596">
            <a:off x="726896" y="307562"/>
            <a:ext cx="1905000" cy="3214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577" y="3157534"/>
            <a:ext cx="6303911" cy="2220246"/>
          </a:xfrm>
        </p:spPr>
        <p:txBody>
          <a:bodyPr/>
          <a:lstStyle/>
          <a:p>
            <a:pPr lvl="0" algn="ctr"/>
            <a:r>
              <a:rPr lang="ru-RU" sz="1800" i="1" dirty="0">
                <a:solidFill>
                  <a:schemeClr val="tx1"/>
                </a:solidFill>
                <a:effectLst/>
                <a:latin typeface="Arial Black" pitchFamily="34" charset="0"/>
              </a:rPr>
              <a:t>Алкоголь и жизнь несовместимы! Я выбираю жизнь! Никогда не буду пить. Мы – будущее России. Не для того же Александр Невский, Дмитрий Донской, Михаил Кутузов, Александр Матросов защищали нашу Родину, чтобы мы, их потомки, в одночасье погубили себя и Россию!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1" y="2857499"/>
            <a:ext cx="2498227" cy="25958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ChessMaster\Desktop\kutuzov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7200"/>
            <a:ext cx="307103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8031252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7234"/>
            <a:ext cx="3548738" cy="4607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34"/>
            <a:ext cx="5832648" cy="462051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Пьянство-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убивает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.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Пьянство –губит здоровье людей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/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Алкоголь-яд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для людей. Алкоголь губит многие семьи.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Человек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должен сам совершать важнейший выбор в жизни- нужен ли ему алкоголь!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/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97985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97594"/>
            <a:ext cx="7992888" cy="17401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>
                <a:solidFill>
                  <a:srgbClr val="00B050"/>
                </a:solidFill>
                <a:effectLst/>
                <a:latin typeface="Arial Narrow" pitchFamily="34" charset="0"/>
              </a:rPr>
              <a:t>От алкоголя нет ничего полезного! Человек только губит своё здоровье и убивает свои органы. Сокращает свою жизнь. </a:t>
            </a:r>
            <a:r>
              <a:rPr lang="ru-RU" sz="2000" i="1" dirty="0" smtClean="0">
                <a:solidFill>
                  <a:srgbClr val="00B050"/>
                </a:solidFill>
                <a:effectLst/>
                <a:latin typeface="Arial Narrow" pitchFamily="34" charset="0"/>
              </a:rPr>
              <a:t/>
            </a:r>
            <a:br>
              <a:rPr lang="ru-RU" sz="2000" i="1" dirty="0" smtClean="0">
                <a:solidFill>
                  <a:srgbClr val="00B050"/>
                </a:solidFill>
                <a:effectLst/>
                <a:latin typeface="Arial Narrow" pitchFamily="34" charset="0"/>
              </a:rPr>
            </a:br>
            <a:r>
              <a:rPr lang="ru-RU" sz="2000" i="1" dirty="0" smtClean="0">
                <a:solidFill>
                  <a:srgbClr val="00B050"/>
                </a:solidFill>
                <a:effectLst/>
                <a:latin typeface="Arial Narrow" pitchFamily="34" charset="0"/>
              </a:rPr>
              <a:t>У </a:t>
            </a:r>
            <a:r>
              <a:rPr lang="ru-RU" sz="2000" i="1" dirty="0">
                <a:solidFill>
                  <a:srgbClr val="00B050"/>
                </a:solidFill>
                <a:effectLst/>
                <a:latin typeface="Arial Narrow" pitchFamily="34" charset="0"/>
              </a:rPr>
              <a:t>большинства людей, которые употребляют алкоголь рождаются дети уроды. Так что лучше вести здоровый образ жизни</a:t>
            </a:r>
            <a:r>
              <a:rPr lang="ru-RU" sz="2000" dirty="0">
                <a:solidFill>
                  <a:srgbClr val="00B050"/>
                </a:solidFill>
                <a:effectLst/>
                <a:latin typeface="Arial Narrow" pitchFamily="34" charset="0"/>
              </a:rPr>
              <a:t>! </a:t>
            </a:r>
            <a:endParaRPr lang="ru-RU" sz="20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9228"/>
            <a:ext cx="5544615" cy="316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757697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273</Words>
  <Application>Microsoft Office PowerPoint</Application>
  <PresentationFormat>Экран (16:10)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Наши аргументы против пьянства   Школа №8  </vt:lpstr>
      <vt:lpstr>От имени молодёжи заявляем, что мы  в своем большинстве, очень резко осуждаем существование  " в пьяном угаре" и готовы к нормальной, полноценной жизни! </vt:lpstr>
      <vt:lpstr>Презентация PowerPoint</vt:lpstr>
      <vt:lpstr>Презентация PowerPoint</vt:lpstr>
      <vt:lpstr>Я никогда не пил и не тянусь к пьянству, потому что мне это не надо. Я конечно против того, что мои друзья пьют. Если человек с раннего возраста начинает пить, то через несколько лет он очень меняется, деградирует.  Не пей, будь здоровым человеком и всё будет ХОРОШО! </vt:lpstr>
      <vt:lpstr>Здравствуйте, жители планеты Земля! Я вас всех призываю бросать свои вредные привычки. Больше времени проводите с семьей, с детьми, с женами. Занимайтесь спортом, выезжайте на природу, катайтесь на лыжах и коньках. </vt:lpstr>
      <vt:lpstr>Алкоголь и жизнь несовместимы! Я выбираю жизнь! Никогда не буду пить. Мы – будущее России. Не для того же Александр Невский, Дмитрий Донской, Михаил Кутузов, Александр Матросов защищали нашу Родину, чтобы мы, их потомки, в одночасье погубили себя и Россию! </vt:lpstr>
      <vt:lpstr>Пьянство- убивает.  Пьянство –губит здоровье людей.  Алкоголь-яд для людей. Алкоголь губит многие семьи. Человек должен сам совершать важнейший выбор в жизни- нужен ли ему алкоголь!  </vt:lpstr>
      <vt:lpstr>От алкоголя нет ничего полезного! Человек только губит своё здоровье и убивает свои органы. Сокращает свою жизнь.  У большинства людей, которые употребляют алкоголь рождаются дети уроды. Так что лучше вести здоровый образ жизни! </vt:lpstr>
      <vt:lpstr>Отвергайте алкоголь и наркотики смело! Вы имеете полное право ничем себя не отравлять и не одурманивать!  Живите яркой полноценной жизнью!  </vt:lpstr>
      <vt:lpstr>Трезвость - стиль прогрессивных людей! Трезвость-это новый стиль современной молодёжи!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аргументы против пьянства   Школа №8  </dc:title>
  <dc:creator>ChessMaster</dc:creator>
  <cp:lastModifiedBy>ChessMaster</cp:lastModifiedBy>
  <cp:revision>11</cp:revision>
  <dcterms:created xsi:type="dcterms:W3CDTF">2012-09-19T04:25:03Z</dcterms:created>
  <dcterms:modified xsi:type="dcterms:W3CDTF">2013-09-03T09:06:28Z</dcterms:modified>
</cp:coreProperties>
</file>